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3" d="100"/>
          <a:sy n="73" d="100"/>
        </p:scale>
        <p:origin x="129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e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svg"/><Relationship Id="rId7" Type="http://schemas.openxmlformats.org/officeDocument/2006/relationships/image" Target="../media/image1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3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40778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GIA LÂM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TRƯỜNG THCS CỔ BI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965</TotalTime>
  <Words>1379</Words>
  <Application>Microsoft Office PowerPoint</Application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hanh nguyen</cp:lastModifiedBy>
  <cp:revision>25</cp:revision>
  <dcterms:created xsi:type="dcterms:W3CDTF">2021-06-07T13:44:30Z</dcterms:created>
  <dcterms:modified xsi:type="dcterms:W3CDTF">2021-09-07T10:08:41Z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